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Average" panose="020B0604020202020204" charset="0"/>
      <p:regular r:id="rId12"/>
    </p:embeddedFont>
    <p:embeddedFont>
      <p:font typeface="Oswald" panose="00000500000000000000" pitchFamily="2" charset="0"/>
      <p:regular r:id="rId13"/>
      <p:bold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16b233e0e3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16b233e0e3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16b233e0e3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16b233e0e3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16b233e0e3_0_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16b233e0e3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116b233e0e3_0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116b233e0e3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16b233e0e3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116b233e0e3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16b233e0e3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16b233e0e3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18827bec9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18827bec9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6b233e0e3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6b233e0e3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GoRestaurant</a:t>
            </a:r>
            <a:endParaRPr/>
          </a:p>
        </p:txBody>
      </p:sp>
      <p:sp>
        <p:nvSpPr>
          <p:cNvPr id="60" name="Google Shape;60;p1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a:t>Project Manager: Samuel Le</a:t>
            </a:r>
            <a:endParaRPr/>
          </a:p>
          <a:p>
            <a:pPr marL="0" lvl="0" indent="0" algn="ctr" rtl="0">
              <a:spcBef>
                <a:spcPts val="0"/>
              </a:spcBef>
              <a:spcAft>
                <a:spcPts val="0"/>
              </a:spcAft>
              <a:buNone/>
            </a:pPr>
            <a:r>
              <a:rPr lang="en"/>
              <a:t>Developer: Leo Doan, Nguyen Hoang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Project Vision</a:t>
            </a:r>
            <a:endParaRPr/>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457200" algn="l" rtl="0">
              <a:spcBef>
                <a:spcPts val="0"/>
              </a:spcBef>
              <a:spcAft>
                <a:spcPts val="0"/>
              </a:spcAft>
              <a:buNone/>
            </a:pPr>
            <a:r>
              <a:rPr lang="en" sz="2100">
                <a:latin typeface="Arial"/>
                <a:ea typeface="Arial"/>
                <a:cs typeface="Arial"/>
                <a:sym typeface="Arial"/>
              </a:rPr>
              <a:t>FOR any kind of restaurant WHO would like to utilize the technologies in the 4.0 generation to expand their network, sell the food more widely, and reach out more customers, GoRestaurant is a Web-based service THAT helps restaurants create their own mobile app for ordering food online or making table reservations. Unlike other services, OUR product aims to produce a mobile app that gives a great experience of convenience for restaurant and their customers and create a friendly environment between them.</a:t>
            </a:r>
            <a:endParaRPr sz="2100">
              <a:latin typeface="Arial"/>
              <a:ea typeface="Arial"/>
              <a:cs typeface="Arial"/>
              <a:sym typeface="Arial"/>
            </a:endParaRPr>
          </a:p>
          <a:p>
            <a:pPr marL="0" lvl="0" indent="0" algn="l" rtl="0">
              <a:spcBef>
                <a:spcPts val="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Managing</a:t>
            </a:r>
            <a:endParaRPr/>
          </a:p>
        </p:txBody>
      </p:sp>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t>Involve: Project Manager.</a:t>
            </a:r>
            <a:endParaRPr sz="2000"/>
          </a:p>
          <a:p>
            <a:pPr marL="457200" lvl="0" indent="-355600" algn="l" rtl="0">
              <a:spcBef>
                <a:spcPts val="0"/>
              </a:spcBef>
              <a:spcAft>
                <a:spcPts val="0"/>
              </a:spcAft>
              <a:buSzPts val="2000"/>
              <a:buChar char="●"/>
            </a:pPr>
            <a:r>
              <a:rPr lang="en" sz="2000"/>
              <a:t>Give the vision of project and explain the technologies should be implemented.</a:t>
            </a:r>
            <a:endParaRPr sz="2000"/>
          </a:p>
          <a:p>
            <a:pPr marL="457200" lvl="0" indent="-355600" algn="l" rtl="0">
              <a:spcBef>
                <a:spcPts val="0"/>
              </a:spcBef>
              <a:spcAft>
                <a:spcPts val="0"/>
              </a:spcAft>
              <a:buSzPts val="2000"/>
              <a:buChar char="●"/>
            </a:pPr>
            <a:r>
              <a:rPr lang="en" sz="2000"/>
              <a:t>Planning and scheduling.</a:t>
            </a:r>
            <a:endParaRPr sz="2000"/>
          </a:p>
          <a:p>
            <a:pPr marL="457200" lvl="0" indent="-355600" algn="l" rtl="0">
              <a:spcBef>
                <a:spcPts val="0"/>
              </a:spcBef>
              <a:spcAft>
                <a:spcPts val="0"/>
              </a:spcAft>
              <a:buSzPts val="2000"/>
              <a:buChar char="●"/>
            </a:pPr>
            <a:r>
              <a:rPr lang="en" sz="2000"/>
              <a:t>During process, using git to manage source code.</a:t>
            </a:r>
            <a:endParaRPr sz="2000"/>
          </a:p>
          <a:p>
            <a:pPr marL="457200" lvl="0" indent="-355600" algn="l" rtl="0">
              <a:spcBef>
                <a:spcPts val="0"/>
              </a:spcBef>
              <a:spcAft>
                <a:spcPts val="0"/>
              </a:spcAft>
              <a:buSzPts val="2000"/>
              <a:buChar char="●"/>
            </a:pPr>
            <a:r>
              <a:rPr lang="en" sz="2000"/>
              <a:t>Check the change doesn’t contradict the idea embodies in project vision</a:t>
            </a:r>
            <a:endParaRPr sz="2000"/>
          </a:p>
          <a:p>
            <a:pPr marL="457200" lvl="0" indent="-355600" algn="l" rtl="0">
              <a:spcBef>
                <a:spcPts val="0"/>
              </a:spcBef>
              <a:spcAft>
                <a:spcPts val="0"/>
              </a:spcAft>
              <a:buSzPts val="2000"/>
              <a:buChar char="●"/>
            </a:pPr>
            <a:r>
              <a:rPr lang="en" sz="2000"/>
              <a:t>Ensure the completion of software.</a:t>
            </a:r>
            <a:endParaRPr sz="2000"/>
          </a:p>
          <a:p>
            <a:pPr marL="457200" lvl="0" indent="-355600" algn="l" rtl="0">
              <a:spcBef>
                <a:spcPts val="0"/>
              </a:spcBef>
              <a:spcAft>
                <a:spcPts val="0"/>
              </a:spcAft>
              <a:buSzPts val="2000"/>
              <a:buChar char="●"/>
            </a:pPr>
            <a:r>
              <a:rPr lang="en" sz="2000"/>
              <a:t>Ensure the project meet expected goals.</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Code creation, Functional and Performance Implement</a:t>
            </a:r>
            <a:endParaRPr/>
          </a:p>
        </p:txBody>
      </p:sp>
      <p:sp>
        <p:nvSpPr>
          <p:cNvPr id="78" name="Google Shape;78;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SzPts val="2000"/>
              <a:buChar char="●"/>
            </a:pPr>
            <a:r>
              <a:rPr lang="en" sz="2000"/>
              <a:t>Involve: Developers.</a:t>
            </a:r>
            <a:endParaRPr sz="2000"/>
          </a:p>
          <a:p>
            <a:pPr marL="457200" lvl="0" indent="-355600" algn="l" rtl="0">
              <a:spcBef>
                <a:spcPts val="0"/>
              </a:spcBef>
              <a:spcAft>
                <a:spcPts val="0"/>
              </a:spcAft>
              <a:buSzPts val="2000"/>
              <a:buChar char="●"/>
            </a:pPr>
            <a:r>
              <a:rPr lang="en" sz="2000"/>
              <a:t>Using mongoDB to create a database to store, access, and manage data from user.</a:t>
            </a:r>
            <a:endParaRPr sz="2000"/>
          </a:p>
          <a:p>
            <a:pPr marL="457200" lvl="0" indent="-355600" algn="l" rtl="0">
              <a:spcBef>
                <a:spcPts val="0"/>
              </a:spcBef>
              <a:spcAft>
                <a:spcPts val="0"/>
              </a:spcAft>
              <a:buSzPts val="2000"/>
              <a:buChar char="●"/>
            </a:pPr>
            <a:r>
              <a:rPr lang="en" sz="2000"/>
              <a:t>Using Express to create the RESTfull APIs to create user account, their restaurant’s information, menu, etc.</a:t>
            </a:r>
            <a:endParaRPr sz="2000"/>
          </a:p>
          <a:p>
            <a:pPr marL="457200" lvl="0" indent="-355600" algn="l" rtl="0">
              <a:spcBef>
                <a:spcPts val="0"/>
              </a:spcBef>
              <a:spcAft>
                <a:spcPts val="0"/>
              </a:spcAft>
              <a:buSzPts val="2000"/>
              <a:buChar char="●"/>
            </a:pPr>
            <a:r>
              <a:rPr lang="en" sz="2000"/>
              <a:t>Using ejs, and  css to create UI layout for web page and restaurant’s mobile app.</a:t>
            </a:r>
            <a:endParaRPr sz="2000"/>
          </a:p>
          <a:p>
            <a:pPr marL="457200" lvl="0" indent="-355600" algn="l" rtl="0">
              <a:spcBef>
                <a:spcPts val="0"/>
              </a:spcBef>
              <a:spcAft>
                <a:spcPts val="0"/>
              </a:spcAft>
              <a:buSzPts val="2000"/>
              <a:buChar char="●"/>
            </a:pPr>
            <a:r>
              <a:rPr lang="en" sz="2000"/>
              <a:t>Using jQuery, and ajax to communicate between back end and front end.</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Testing, user beta, and deploy</a:t>
            </a:r>
            <a:endParaRPr/>
          </a:p>
        </p:txBody>
      </p:sp>
      <p:sp>
        <p:nvSpPr>
          <p:cNvPr id="84" name="Google Shape;84;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endParaRPr sz="2000"/>
          </a:p>
          <a:p>
            <a:pPr marL="457200" lvl="0" indent="-355600" algn="l" rtl="0">
              <a:spcBef>
                <a:spcPts val="1200"/>
              </a:spcBef>
              <a:spcAft>
                <a:spcPts val="0"/>
              </a:spcAft>
              <a:buSzPts val="2000"/>
              <a:buChar char="●"/>
            </a:pPr>
            <a:r>
              <a:rPr lang="en" sz="2000"/>
              <a:t>Test the function and performance of product.</a:t>
            </a:r>
            <a:endParaRPr sz="2000"/>
          </a:p>
          <a:p>
            <a:pPr marL="457200" lvl="0" indent="-355600" algn="l" rtl="0">
              <a:spcBef>
                <a:spcPts val="0"/>
              </a:spcBef>
              <a:spcAft>
                <a:spcPts val="0"/>
              </a:spcAft>
              <a:buSzPts val="2000"/>
              <a:buChar char="●"/>
            </a:pPr>
            <a:r>
              <a:rPr lang="en" sz="2000"/>
              <a:t>Test a beta of webpage service</a:t>
            </a:r>
            <a:endParaRPr sz="2000"/>
          </a:p>
          <a:p>
            <a:pPr marL="457200" lvl="0" indent="-355600" algn="l" rtl="0">
              <a:spcBef>
                <a:spcPts val="0"/>
              </a:spcBef>
              <a:spcAft>
                <a:spcPts val="0"/>
              </a:spcAft>
              <a:buSzPts val="2000"/>
              <a:buChar char="●"/>
            </a:pPr>
            <a:r>
              <a:rPr lang="en" sz="2000"/>
              <a:t>Try to create a simple mobile app using the web have created.</a:t>
            </a:r>
            <a:endParaRPr sz="2000"/>
          </a:p>
          <a:p>
            <a:pPr marL="457200" lvl="0" indent="-355600" algn="l" rtl="0">
              <a:spcBef>
                <a:spcPts val="0"/>
              </a:spcBef>
              <a:spcAft>
                <a:spcPts val="0"/>
              </a:spcAft>
              <a:buSzPts val="2000"/>
              <a:buChar char="●"/>
            </a:pPr>
            <a:r>
              <a:rPr lang="en" sz="2000"/>
              <a:t>Improve and fix the product if needed.</a:t>
            </a:r>
            <a:endParaRPr sz="2000"/>
          </a:p>
          <a:p>
            <a:pPr marL="457200" lvl="0" indent="-355600" algn="l" rtl="0">
              <a:spcBef>
                <a:spcPts val="0"/>
              </a:spcBef>
              <a:spcAft>
                <a:spcPts val="0"/>
              </a:spcAft>
              <a:buSzPts val="2000"/>
              <a:buChar char="●"/>
            </a:pPr>
            <a:r>
              <a:rPr lang="en" sz="2000"/>
              <a:t>Publish the completed version to its intended users.</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5727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Process and demo</a:t>
            </a:r>
            <a:endParaRPr/>
          </a:p>
        </p:txBody>
      </p:sp>
      <p:sp>
        <p:nvSpPr>
          <p:cNvPr id="90" name="Google Shape;90;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457200" lvl="0" indent="-342900" algn="l" rtl="0">
              <a:spcBef>
                <a:spcPts val="1200"/>
              </a:spcBef>
              <a:spcAft>
                <a:spcPts val="0"/>
              </a:spcAft>
              <a:buSzPts val="1800"/>
              <a:buChar char="●"/>
            </a:pPr>
            <a:r>
              <a:rPr lang="en"/>
              <a:t>Developers (front/back end): Working on the register, log in, log out and UI layout.</a:t>
            </a:r>
            <a:endParaRPr/>
          </a:p>
          <a:p>
            <a:pPr marL="457200" lvl="0" indent="-342900" algn="l" rtl="0">
              <a:spcBef>
                <a:spcPts val="0"/>
              </a:spcBef>
              <a:spcAft>
                <a:spcPts val="0"/>
              </a:spcAft>
              <a:buSzPts val="1800"/>
              <a:buChar char="●"/>
            </a:pPr>
            <a:r>
              <a:rPr lang="en"/>
              <a:t>Description: Project progress we are working for the users can register, log in and log out. Also we add all the picture, font , logo to  make the UI Layout for the web page.</a:t>
            </a:r>
            <a:endParaRPr/>
          </a:p>
          <a:p>
            <a:pPr marL="457200" lvl="0" indent="-342900" algn="l" rtl="0">
              <a:spcBef>
                <a:spcPts val="0"/>
              </a:spcBef>
              <a:spcAft>
                <a:spcPts val="0"/>
              </a:spcAft>
              <a:buSzPts val="1800"/>
              <a:buChar char="●"/>
            </a:pPr>
            <a:r>
              <a:rPr lang="en"/>
              <a:t>Technology: EJS, CSS , Node.js, MongoDB</a:t>
            </a:r>
            <a:endParaRPr/>
          </a:p>
          <a:p>
            <a:pPr marL="914400" lvl="0" indent="0" algn="l" rtl="0">
              <a:spcBef>
                <a:spcPts val="1200"/>
              </a:spcBef>
              <a:spcAft>
                <a:spcPts val="12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159300" y="156525"/>
            <a:ext cx="8520600" cy="572700"/>
          </a:xfrm>
          <a:prstGeom prst="rect">
            <a:avLst/>
          </a:prstGeom>
        </p:spPr>
        <p:txBody>
          <a:bodyPr spcFirstLastPara="1" wrap="square" lIns="91425" tIns="91425" rIns="91425" bIns="91425" anchor="t" anchorCtr="0">
            <a:normAutofit fontScale="90000"/>
          </a:bodyPr>
          <a:lstStyle/>
          <a:p>
            <a:pPr marL="3200400" lvl="0" indent="457200" algn="l" rtl="0">
              <a:spcBef>
                <a:spcPts val="0"/>
              </a:spcBef>
              <a:spcAft>
                <a:spcPts val="0"/>
              </a:spcAft>
              <a:buNone/>
            </a:pPr>
            <a:r>
              <a:rPr lang="en"/>
              <a:t>UI LayOut</a:t>
            </a:r>
            <a:endParaRPr/>
          </a:p>
        </p:txBody>
      </p:sp>
      <p:sp>
        <p:nvSpPr>
          <p:cNvPr id="96" name="Google Shape;96;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97" name="Google Shape;97;p19"/>
          <p:cNvPicPr preferRelativeResize="0"/>
          <p:nvPr/>
        </p:nvPicPr>
        <p:blipFill>
          <a:blip r:embed="rId3">
            <a:alphaModFix/>
          </a:blip>
          <a:stretch>
            <a:fillRect/>
          </a:stretch>
        </p:blipFill>
        <p:spPr>
          <a:xfrm>
            <a:off x="0" y="789500"/>
            <a:ext cx="9144000" cy="4133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2286000" lvl="0" indent="457200" algn="l" rtl="0">
              <a:spcBef>
                <a:spcPts val="0"/>
              </a:spcBef>
              <a:spcAft>
                <a:spcPts val="0"/>
              </a:spcAft>
              <a:buNone/>
            </a:pPr>
            <a:r>
              <a:rPr lang="en"/>
              <a:t>Log in and Register</a:t>
            </a:r>
            <a:endParaRPr/>
          </a:p>
        </p:txBody>
      </p:sp>
      <p:pic>
        <p:nvPicPr>
          <p:cNvPr id="3" name="Picture 2" descr="Graphical user interface&#10;&#10;Description automatically generated">
            <a:extLst>
              <a:ext uri="{FF2B5EF4-FFF2-40B4-BE49-F238E27FC236}">
                <a16:creationId xmlns:a16="http://schemas.microsoft.com/office/drawing/2014/main" id="{1A064CE9-D147-479E-AE92-0FD60BA6702B}"/>
              </a:ext>
            </a:extLst>
          </p:cNvPr>
          <p:cNvPicPr>
            <a:picLocks noChangeAspect="1"/>
          </p:cNvPicPr>
          <p:nvPr/>
        </p:nvPicPr>
        <p:blipFill>
          <a:blip r:embed="rId3"/>
          <a:stretch>
            <a:fillRect/>
          </a:stretch>
        </p:blipFill>
        <p:spPr>
          <a:xfrm>
            <a:off x="0" y="0"/>
            <a:ext cx="4492172" cy="2124618"/>
          </a:xfrm>
          <a:prstGeom prst="rect">
            <a:avLst/>
          </a:prstGeom>
        </p:spPr>
      </p:pic>
      <p:pic>
        <p:nvPicPr>
          <p:cNvPr id="5" name="Picture 4" descr="Graphical user interface&#10;&#10;Description automatically generated">
            <a:extLst>
              <a:ext uri="{FF2B5EF4-FFF2-40B4-BE49-F238E27FC236}">
                <a16:creationId xmlns:a16="http://schemas.microsoft.com/office/drawing/2014/main" id="{96F90289-9F59-4037-A9D6-2D924B390DBF}"/>
              </a:ext>
            </a:extLst>
          </p:cNvPr>
          <p:cNvPicPr>
            <a:picLocks noChangeAspect="1"/>
          </p:cNvPicPr>
          <p:nvPr/>
        </p:nvPicPr>
        <p:blipFill>
          <a:blip r:embed="rId4"/>
          <a:stretch>
            <a:fillRect/>
          </a:stretch>
        </p:blipFill>
        <p:spPr>
          <a:xfrm>
            <a:off x="4492172" y="0"/>
            <a:ext cx="4572000" cy="2124618"/>
          </a:xfrm>
          <a:prstGeom prst="rect">
            <a:avLst/>
          </a:prstGeom>
        </p:spPr>
      </p:pic>
      <p:pic>
        <p:nvPicPr>
          <p:cNvPr id="7" name="Picture 6" descr="Graphical user interface, text&#10;&#10;Description automatically generated">
            <a:extLst>
              <a:ext uri="{FF2B5EF4-FFF2-40B4-BE49-F238E27FC236}">
                <a16:creationId xmlns:a16="http://schemas.microsoft.com/office/drawing/2014/main" id="{2FEAD3D5-F283-4482-AE6A-496637D10D08}"/>
              </a:ext>
            </a:extLst>
          </p:cNvPr>
          <p:cNvPicPr>
            <a:picLocks noChangeAspect="1"/>
          </p:cNvPicPr>
          <p:nvPr/>
        </p:nvPicPr>
        <p:blipFill>
          <a:blip r:embed="rId5"/>
          <a:stretch>
            <a:fillRect/>
          </a:stretch>
        </p:blipFill>
        <p:spPr>
          <a:xfrm>
            <a:off x="7258" y="2177144"/>
            <a:ext cx="8969828" cy="288108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220500"/>
            <a:ext cx="8520600" cy="572700"/>
          </a:xfrm>
          <a:prstGeom prst="rect">
            <a:avLst/>
          </a:prstGeom>
        </p:spPr>
        <p:txBody>
          <a:bodyPr spcFirstLastPara="1" wrap="square" lIns="91425" tIns="91425" rIns="91425" bIns="91425" anchor="t" anchorCtr="0">
            <a:normAutofit fontScale="90000"/>
          </a:bodyPr>
          <a:lstStyle/>
          <a:p>
            <a:pPr marL="3200400" lvl="0" indent="457200" algn="l" rtl="0">
              <a:spcBef>
                <a:spcPts val="0"/>
              </a:spcBef>
              <a:spcAft>
                <a:spcPts val="0"/>
              </a:spcAft>
              <a:buNone/>
            </a:pPr>
            <a:r>
              <a:rPr lang="en"/>
              <a:t>Timeline</a:t>
            </a:r>
            <a:endParaRPr/>
          </a:p>
        </p:txBody>
      </p:sp>
      <p:pic>
        <p:nvPicPr>
          <p:cNvPr id="110" name="Google Shape;110;p21"/>
          <p:cNvPicPr preferRelativeResize="0"/>
          <p:nvPr/>
        </p:nvPicPr>
        <p:blipFill>
          <a:blip r:embed="rId3">
            <a:alphaModFix/>
          </a:blip>
          <a:stretch>
            <a:fillRect/>
          </a:stretch>
        </p:blipFill>
        <p:spPr>
          <a:xfrm>
            <a:off x="96600" y="867475"/>
            <a:ext cx="8950801" cy="2233575"/>
          </a:xfrm>
          <a:prstGeom prst="rect">
            <a:avLst/>
          </a:prstGeom>
          <a:noFill/>
          <a:ln>
            <a:noFill/>
          </a:ln>
        </p:spPr>
      </p:pic>
      <p:sp>
        <p:nvSpPr>
          <p:cNvPr id="111" name="Google Shape;111;p21"/>
          <p:cNvSpPr txBox="1"/>
          <p:nvPr/>
        </p:nvSpPr>
        <p:spPr>
          <a:xfrm>
            <a:off x="311700" y="3490225"/>
            <a:ext cx="74703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 Functional implementing and testing - 3/9 to 3/23 </a:t>
            </a:r>
            <a:endParaRPr>
              <a:solidFill>
                <a:schemeClr val="dk1"/>
              </a:solidFill>
              <a:latin typeface="Average"/>
              <a:ea typeface="Average"/>
              <a:cs typeface="Average"/>
              <a:sym typeface="Average"/>
            </a:endParaRPr>
          </a:p>
          <a:p>
            <a:pPr marL="0" lvl="0" indent="0" algn="l" rtl="0">
              <a:spcBef>
                <a:spcPts val="0"/>
              </a:spcBef>
              <a:spcAft>
                <a:spcPts val="0"/>
              </a:spcAft>
              <a:buNone/>
            </a:pPr>
            <a:r>
              <a:rPr lang="en">
                <a:solidFill>
                  <a:schemeClr val="dk1"/>
                </a:solidFill>
                <a:latin typeface="Average"/>
                <a:ea typeface="Average"/>
                <a:cs typeface="Average"/>
                <a:sym typeface="Average"/>
              </a:rPr>
              <a:t>● Performance and interface implement and testing - 3/24 to 4/2</a:t>
            </a:r>
            <a:endParaRPr>
              <a:solidFill>
                <a:schemeClr val="dk1"/>
              </a:solidFill>
              <a:latin typeface="Average"/>
              <a:ea typeface="Average"/>
              <a:cs typeface="Average"/>
              <a:sym typeface="Average"/>
            </a:endParaRPr>
          </a:p>
          <a:p>
            <a:pPr marL="0" lvl="0" indent="0" algn="l" rtl="0">
              <a:spcBef>
                <a:spcPts val="0"/>
              </a:spcBef>
              <a:spcAft>
                <a:spcPts val="0"/>
              </a:spcAft>
              <a:buNone/>
            </a:pPr>
            <a:r>
              <a:rPr lang="en">
                <a:solidFill>
                  <a:schemeClr val="dk1"/>
                </a:solidFill>
                <a:latin typeface="Average"/>
                <a:ea typeface="Average"/>
                <a:cs typeface="Average"/>
                <a:sym typeface="Average"/>
              </a:rPr>
              <a:t>● Beta user test - 4/2 to 4/13 </a:t>
            </a:r>
            <a:endParaRPr>
              <a:solidFill>
                <a:schemeClr val="dk1"/>
              </a:solidFill>
              <a:latin typeface="Average"/>
              <a:ea typeface="Average"/>
              <a:cs typeface="Average"/>
              <a:sym typeface="Average"/>
            </a:endParaRPr>
          </a:p>
          <a:p>
            <a:pPr marL="0" lvl="0" indent="0" algn="l" rtl="0">
              <a:spcBef>
                <a:spcPts val="0"/>
              </a:spcBef>
              <a:spcAft>
                <a:spcPts val="0"/>
              </a:spcAft>
              <a:buNone/>
            </a:pPr>
            <a:r>
              <a:rPr lang="en">
                <a:solidFill>
                  <a:schemeClr val="dk1"/>
                </a:solidFill>
                <a:latin typeface="Average"/>
                <a:ea typeface="Average"/>
                <a:cs typeface="Average"/>
                <a:sym typeface="Average"/>
              </a:rPr>
              <a:t>● Deploy web base service and mobile app 4/13 to 4/25</a:t>
            </a:r>
            <a:endParaRPr>
              <a:solidFill>
                <a:schemeClr val="dk1"/>
              </a:solidFill>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409</Words>
  <Application>Microsoft Office PowerPoint</Application>
  <PresentationFormat>On-screen Show (16:9)</PresentationFormat>
  <Paragraphs>38</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Oswald</vt:lpstr>
      <vt:lpstr>Average</vt:lpstr>
      <vt:lpstr>Arial</vt:lpstr>
      <vt:lpstr>Slate</vt:lpstr>
      <vt:lpstr>GoRestaurant</vt:lpstr>
      <vt:lpstr>Project Vision</vt:lpstr>
      <vt:lpstr>Managing</vt:lpstr>
      <vt:lpstr>Code creation, Functional and Performance Implement</vt:lpstr>
      <vt:lpstr>Testing, user beta, and deploy</vt:lpstr>
      <vt:lpstr>Process and demo</vt:lpstr>
      <vt:lpstr>UI LayOut</vt:lpstr>
      <vt:lpstr>Log in and Register</vt:lpstr>
      <vt:lpstr>Timeline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GoRestaurant</dc:title>
  <cp:lastModifiedBy>NGUYEN HOANG</cp:lastModifiedBy>
  <cp:revision>1</cp:revision>
  <dcterms:modified xsi:type="dcterms:W3CDTF">2022-03-10T02:55:00Z</dcterms:modified>
</cp:coreProperties>
</file>